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6FC22-0B72-468A-AE02-71F7516D160A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CCF4F-5D5C-4D9C-8D5A-0E43F6D8EFF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CF4F-5D5C-4D9C-8D5A-0E43F6D8EFF0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42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71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2180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771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798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98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594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55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52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47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8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34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64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5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74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09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09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45432" y="3044172"/>
            <a:ext cx="6600451" cy="967604"/>
          </a:xfrm>
        </p:spPr>
        <p:txBody>
          <a:bodyPr>
            <a:norm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Banco de Dados –I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71774" y="6394753"/>
            <a:ext cx="6600451" cy="360040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Carlos Alberto</a:t>
            </a:r>
          </a:p>
        </p:txBody>
      </p:sp>
      <p:pic>
        <p:nvPicPr>
          <p:cNvPr id="1026" name="Picture 2" descr="Entenda o que é um banco de dados e conheça alguns deles">
            <a:extLst>
              <a:ext uri="{FF2B5EF4-FFF2-40B4-BE49-F238E27FC236}">
                <a16:creationId xmlns:a16="http://schemas.microsoft.com/office/drawing/2014/main" id="{AE076E3B-21EC-4364-BCD6-01A70ABC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284380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co de dados: Conceitos Fundamentais sobre banco de dados">
            <a:extLst>
              <a:ext uri="{FF2B5EF4-FFF2-40B4-BE49-F238E27FC236}">
                <a16:creationId xmlns:a16="http://schemas.microsoft.com/office/drawing/2014/main" id="{0DAD798B-E654-49EA-A231-78147D5D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227135"/>
            <a:ext cx="4067943" cy="15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bmanga_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1363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40352" cy="68835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40352" cy="68377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9052" y="116632"/>
            <a:ext cx="7920880" cy="67413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9127" y="116632"/>
            <a:ext cx="7704856" cy="67314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23192" cy="67413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bmanga_0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16632"/>
            <a:ext cx="7740352" cy="67413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8.jpg"/>
          <p:cNvPicPr>
            <a:picLocks noChangeAspect="1"/>
          </p:cNvPicPr>
          <p:nvPr/>
        </p:nvPicPr>
        <p:blipFill>
          <a:blip r:embed="rId2" cstate="print"/>
          <a:srcRect l="8949" r="-1367" b="54164"/>
          <a:stretch>
            <a:fillRect/>
          </a:stretch>
        </p:blipFill>
        <p:spPr>
          <a:xfrm>
            <a:off x="1187624" y="1196752"/>
            <a:ext cx="7956376" cy="56612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8.jpg"/>
          <p:cNvPicPr>
            <a:picLocks noChangeAspect="1"/>
          </p:cNvPicPr>
          <p:nvPr/>
        </p:nvPicPr>
        <p:blipFill>
          <a:blip r:embed="rId2" cstate="print"/>
          <a:srcRect l="16217" t="44708" r="-1367" b="12207"/>
          <a:stretch>
            <a:fillRect/>
          </a:stretch>
        </p:blipFill>
        <p:spPr>
          <a:xfrm>
            <a:off x="899592" y="1313384"/>
            <a:ext cx="8425268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9.jpg"/>
          <p:cNvPicPr>
            <a:picLocks noChangeAspect="1"/>
          </p:cNvPicPr>
          <p:nvPr/>
        </p:nvPicPr>
        <p:blipFill>
          <a:blip r:embed="rId2" cstate="print"/>
          <a:srcRect l="12002" t="1332" r="3265" b="61550"/>
          <a:stretch>
            <a:fillRect/>
          </a:stretch>
        </p:blipFill>
        <p:spPr>
          <a:xfrm>
            <a:off x="1004431" y="1268760"/>
            <a:ext cx="8139569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bmanga_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3245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9.jpg"/>
          <p:cNvPicPr>
            <a:picLocks noChangeAspect="1"/>
          </p:cNvPicPr>
          <p:nvPr/>
        </p:nvPicPr>
        <p:blipFill>
          <a:blip r:embed="rId2" cstate="print"/>
          <a:srcRect l="11323" t="38450" r="4877" b="11904"/>
          <a:stretch>
            <a:fillRect/>
          </a:stretch>
        </p:blipFill>
        <p:spPr>
          <a:xfrm>
            <a:off x="1871192" y="1340768"/>
            <a:ext cx="7272808" cy="55020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0.jpg"/>
          <p:cNvPicPr>
            <a:picLocks noChangeAspect="1"/>
          </p:cNvPicPr>
          <p:nvPr/>
        </p:nvPicPr>
        <p:blipFill>
          <a:blip r:embed="rId2" cstate="print"/>
          <a:srcRect l="11111" t="2751" r="2137" b="27950"/>
          <a:stretch>
            <a:fillRect/>
          </a:stretch>
        </p:blipFill>
        <p:spPr>
          <a:xfrm>
            <a:off x="1331640" y="1268760"/>
            <a:ext cx="7812360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1.jpg"/>
          <p:cNvPicPr>
            <a:picLocks noChangeAspect="1"/>
          </p:cNvPicPr>
          <p:nvPr/>
        </p:nvPicPr>
        <p:blipFill>
          <a:blip r:embed="rId2" cstate="print"/>
          <a:srcRect l="3633" r="5129" b="53150"/>
          <a:stretch>
            <a:fillRect/>
          </a:stretch>
        </p:blipFill>
        <p:spPr>
          <a:xfrm>
            <a:off x="1207572" y="1268759"/>
            <a:ext cx="7936428" cy="55857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1.jpg"/>
          <p:cNvPicPr>
            <a:picLocks noChangeAspect="1"/>
          </p:cNvPicPr>
          <p:nvPr/>
        </p:nvPicPr>
        <p:blipFill>
          <a:blip r:embed="rId2" cstate="print"/>
          <a:srcRect l="12607" t="45800" r="3633" b="9051"/>
          <a:stretch>
            <a:fillRect/>
          </a:stretch>
        </p:blipFill>
        <p:spPr>
          <a:xfrm>
            <a:off x="1079104" y="1268760"/>
            <a:ext cx="8064896" cy="559549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2.jpg"/>
          <p:cNvPicPr>
            <a:picLocks noChangeAspect="1"/>
          </p:cNvPicPr>
          <p:nvPr/>
        </p:nvPicPr>
        <p:blipFill>
          <a:blip r:embed="rId2" cstate="print"/>
          <a:srcRect l="17347" t="3801" r="2506" b="63650"/>
          <a:stretch>
            <a:fillRect/>
          </a:stretch>
        </p:blipFill>
        <p:spPr>
          <a:xfrm>
            <a:off x="1475655" y="1268760"/>
            <a:ext cx="7651649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2.jpg"/>
          <p:cNvPicPr>
            <a:picLocks noChangeAspect="1"/>
          </p:cNvPicPr>
          <p:nvPr/>
        </p:nvPicPr>
        <p:blipFill>
          <a:blip r:embed="rId2" cstate="print"/>
          <a:srcRect l="15863" t="36350" r="2506" b="13251"/>
          <a:stretch>
            <a:fillRect/>
          </a:stretch>
        </p:blipFill>
        <p:spPr>
          <a:xfrm>
            <a:off x="1838759" y="1268760"/>
            <a:ext cx="7272808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3.jpg"/>
          <p:cNvPicPr>
            <a:picLocks noChangeAspect="1"/>
          </p:cNvPicPr>
          <p:nvPr/>
        </p:nvPicPr>
        <p:blipFill>
          <a:blip r:embed="rId2" cstate="print"/>
          <a:srcRect l="2729" t="2100" r="4253" b="45800"/>
          <a:stretch>
            <a:fillRect/>
          </a:stretch>
        </p:blipFill>
        <p:spPr>
          <a:xfrm>
            <a:off x="1655168" y="1268760"/>
            <a:ext cx="7488832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pt-BR" dirty="0"/>
              <a:t>Questionário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196712"/>
            <a:ext cx="8229600" cy="5256624"/>
          </a:xfrm>
        </p:spPr>
        <p:txBody>
          <a:bodyPr>
            <a:normAutofit/>
          </a:bodyPr>
          <a:lstStyle/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Quais os motivos apresentados na descrição do problema justificam a criação de um Banco de Dados?</a:t>
            </a:r>
          </a:p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Qual a diferença entre utilizar um Banco de Dados ou um Sistema de Gerenciamento de Banco de Dados para a solução da situação abordada?</a:t>
            </a:r>
          </a:p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Qual o modelo de Banco de Dados mais indicado para solucionar o problema do Reino de </a:t>
            </a:r>
            <a:r>
              <a:rPr lang="pt-BR" dirty="0" err="1"/>
              <a:t>Kod</a:t>
            </a:r>
            <a:r>
              <a:rPr lang="pt-BR" dirty="0"/>
              <a:t>? Justifique sua resposta.</a:t>
            </a:r>
          </a:p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Quais informações seriam gerenciadas pelo Banco de Dados projetado para o Reino de </a:t>
            </a:r>
            <a:r>
              <a:rPr lang="pt-BR" dirty="0" err="1"/>
              <a:t>Kod</a:t>
            </a:r>
            <a:r>
              <a:rPr lang="pt-BR" dirty="0"/>
              <a:t>? </a:t>
            </a:r>
          </a:p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Quais as observações foram abordadas que justificam a necessidade de restrições ao acesso e à manipulação de </a:t>
            </a:r>
            <a:r>
              <a:rPr lang="pt-BR"/>
              <a:t>algumas informações? </a:t>
            </a:r>
            <a:endParaRPr lang="pt-BR" dirty="0"/>
          </a:p>
          <a:p>
            <a:pPr marL="651510" indent="-514350" algn="just">
              <a:buFont typeface="+mj-lt"/>
              <a:buAutoNum type="arabicPeriod"/>
            </a:pPr>
            <a:endParaRPr lang="pt-BR" dirty="0"/>
          </a:p>
          <a:p>
            <a:pPr marL="651510" indent="-514350" algn="just">
              <a:buNone/>
            </a:pPr>
            <a:endParaRPr lang="pt-BR" dirty="0"/>
          </a:p>
          <a:p>
            <a:pPr marL="651510" indent="-514350" algn="just">
              <a:buFont typeface="+mj-lt"/>
              <a:buAutoNum type="arabicPeriod"/>
            </a:pPr>
            <a:endParaRPr lang="pt-BR" dirty="0"/>
          </a:p>
          <a:p>
            <a:pPr marL="651510" indent="-514350" algn="just">
              <a:buFont typeface="+mj-lt"/>
              <a:buAutoNum type="arabicPeriod"/>
            </a:pP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0"/>
            <a:ext cx="77403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"/>
            <a:ext cx="7787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0"/>
            <a:ext cx="78123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0"/>
            <a:ext cx="78123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0"/>
            <a:ext cx="78123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305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2102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C69B59F21FF364C91702FEC1F64B56F" ma:contentTypeVersion="0" ma:contentTypeDescription="Crie um novo documento." ma:contentTypeScope="" ma:versionID="a8c7341677f9c082950d0d7306b701d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AAF6B4-2830-409F-A6A4-9F0CB93AF893}"/>
</file>

<file path=customXml/itemProps2.xml><?xml version="1.0" encoding="utf-8"?>
<ds:datastoreItem xmlns:ds="http://schemas.openxmlformats.org/officeDocument/2006/customXml" ds:itemID="{C396B851-6368-4FA9-A7FB-D88B2F6EE833}"/>
</file>

<file path=customXml/itemProps3.xml><?xml version="1.0" encoding="utf-8"?>
<ds:datastoreItem xmlns:ds="http://schemas.openxmlformats.org/officeDocument/2006/customXml" ds:itemID="{0517F961-0059-4D34-A75B-0468A7943528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238</TotalTime>
  <Words>110</Words>
  <Application>Microsoft Office PowerPoint</Application>
  <PresentationFormat>Apresentação na tela (4:3)</PresentationFormat>
  <Paragraphs>11</Paragraphs>
  <Slides>27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Cacho</vt:lpstr>
      <vt:lpstr>Banco de Dados –I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Questionário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TLBD 1</dc:title>
  <dc:creator>Professor;Carlos Alberto</dc:creator>
  <cp:lastModifiedBy>Carlos Alberto P. da Silva</cp:lastModifiedBy>
  <cp:revision>27</cp:revision>
  <dcterms:created xsi:type="dcterms:W3CDTF">2012-02-17T11:12:52Z</dcterms:created>
  <dcterms:modified xsi:type="dcterms:W3CDTF">2021-02-25T13:21:41Z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0x0101007C69B59F21FF364C91702FEC1F64B56F</vt:lpwstr>
  </property>
</Properties>
</file>